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4B826F7-D631-4548-B769-70F420651094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7A71F4-9302-4EE4-A690-2D86C14832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Marseille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Crystal Meyer</a:t>
            </a:r>
          </a:p>
          <a:p>
            <a:endParaRPr lang="en-US" dirty="0"/>
          </a:p>
        </p:txBody>
      </p:sp>
      <p:pic>
        <p:nvPicPr>
          <p:cNvPr id="23554" name="Picture 2" descr="http://t3.gstatic.com/images?q=tbn:ANd9GcTwLUNixMUqMttILqYNTkfBN1UXowU0v09ZVUwqPwgxsQrqvk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124200" cy="3429000"/>
          </a:xfrm>
          <a:prstGeom prst="rect">
            <a:avLst/>
          </a:prstGeom>
          <a:noFill/>
        </p:spPr>
      </p:pic>
      <p:pic>
        <p:nvPicPr>
          <p:cNvPr id="7170" name="Picture 2" descr="http://t1.gstatic.com/images?q=tbn:ANd9GcSa-s7QfS0zrneDaECZY6kCDjaVE4KHfLguSSy-IE6gIV2zY6SQ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242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t1.gstatic.com/images?q=tbn:ANd9GcSwHXmNfAMexYhC0tcQAGozGmxG1BcuLyM4GX9t2BgWZo6W_j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3803" y="4648200"/>
            <a:ext cx="2950197" cy="2209800"/>
          </a:xfrm>
          <a:prstGeom prst="rect">
            <a:avLst/>
          </a:prstGeom>
          <a:noFill/>
        </p:spPr>
      </p:pic>
      <p:pic>
        <p:nvPicPr>
          <p:cNvPr id="6146" name="Picture 2" descr="http://t2.gstatic.com/images?q=tbn:ANd9GcQocGt-xR5ImdxI1MgU-KHiy7ZLVrqHhTEltl2PKDPLbHSgRn5_6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62550"/>
            <a:ext cx="2705100" cy="16954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on Marseille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Marseille is the second largest city in France after Paris and the centre of the third largest metropolitan area in France after Paris and Lyon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the east, starting in the small fishing village of </a:t>
            </a:r>
            <a:r>
              <a:rPr lang="en-US" dirty="0" err="1" smtClean="0"/>
              <a:t>Callelongue</a:t>
            </a:r>
            <a:r>
              <a:rPr lang="en-US" dirty="0" smtClean="0"/>
              <a:t> on the outskirts of Marseille and stretching as far as Cassis, are the </a:t>
            </a:r>
            <a:r>
              <a:rPr lang="en-US" dirty="0" err="1" smtClean="0"/>
              <a:t>Calanques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a rugged coastal area interspersed with small </a:t>
            </a:r>
            <a:r>
              <a:rPr lang="en-US" dirty="0" smtClean="0"/>
              <a:t>fjords.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1.gstatic.com/images?q=tbn:ANd9GcQ0gcyNql11px7m0X2dj5tRp__XEx_16f7TO2RDXDexHii3GH-S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4589" y="4495801"/>
            <a:ext cx="2809411" cy="236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6705600" cy="1066799"/>
          </a:xfrm>
        </p:spPr>
        <p:txBody>
          <a:bodyPr>
            <a:normAutofit/>
          </a:bodyPr>
          <a:lstStyle/>
          <a:p>
            <a:r>
              <a:rPr lang="en-US" dirty="0" smtClean="0"/>
              <a:t>More </a:t>
            </a:r>
            <a:r>
              <a:rPr lang="en-US" dirty="0" smtClean="0"/>
              <a:t>info on Marseille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286000"/>
            <a:ext cx="6248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The city's main thoroughfare, the wide boulevard called the Canebière, stretches eastward from the Old Port (Vieux Port) to the </a:t>
            </a:r>
            <a:r>
              <a:rPr lang="en-US" sz="2800" i="1" dirty="0" err="1" smtClean="0"/>
              <a:t>Réformés</a:t>
            </a:r>
            <a:r>
              <a:rPr lang="en-US" sz="2800" dirty="0" smtClean="0"/>
              <a:t> quarter. 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Two </a:t>
            </a:r>
            <a:r>
              <a:rPr lang="en-US" sz="2800" dirty="0" smtClean="0"/>
              <a:t>large forts flank the entrance to the Old Port—Fort Saint-Nicolas on the south side and Fort Saint-Jean on the north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0.gstatic.com/images?q=tbn:ANd9GcTLt7WyH5Qvai_tGh0mPDrmj8_SJBzHfbTHUiAn6veOcdk8GI5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0727" y="4953000"/>
            <a:ext cx="2543273" cy="1905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you can go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7243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</a:t>
            </a:r>
            <a:r>
              <a:rPr lang="en-US" sz="2400" dirty="0" smtClean="0"/>
              <a:t>ut </a:t>
            </a:r>
            <a:r>
              <a:rPr lang="en-US" sz="2400" dirty="0" smtClean="0"/>
              <a:t>in the Bay of Marseille is the Frioul </a:t>
            </a:r>
            <a:r>
              <a:rPr lang="en-US" sz="2400" dirty="0" smtClean="0"/>
              <a:t>archipelago which </a:t>
            </a:r>
            <a:r>
              <a:rPr lang="en-US" sz="2400" dirty="0" smtClean="0"/>
              <a:t>comprises four </a:t>
            </a:r>
            <a:r>
              <a:rPr lang="en-US" sz="2400" dirty="0" smtClean="0"/>
              <a:t>islands.</a:t>
            </a:r>
          </a:p>
          <a:p>
            <a:r>
              <a:rPr lang="en-US" sz="2400" dirty="0" smtClean="0"/>
              <a:t> The </a:t>
            </a:r>
            <a:r>
              <a:rPr lang="en-US" sz="2400" dirty="0" smtClean="0"/>
              <a:t>location of Château d'If</a:t>
            </a:r>
            <a:r>
              <a:rPr lang="en-US" sz="2400" dirty="0" smtClean="0"/>
              <a:t>, was </a:t>
            </a:r>
            <a:r>
              <a:rPr lang="en-US" sz="2400" dirty="0" smtClean="0"/>
              <a:t>made famous by the Dumas novel </a:t>
            </a:r>
            <a:r>
              <a:rPr lang="en-US" sz="2400" i="1" dirty="0" smtClean="0"/>
              <a:t>The Count of Monte </a:t>
            </a:r>
            <a:r>
              <a:rPr lang="en-US" sz="2400" i="1" dirty="0" smtClean="0"/>
              <a:t>Cristo.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The main commercial centre of the city intersects with the Canebière at rue St Ferréol and the Centre Bourse (the main shopping mall</a:t>
            </a:r>
            <a:r>
              <a:rPr lang="en-US" sz="1800" dirty="0" smtClean="0"/>
              <a:t>).</a:t>
            </a:r>
          </a:p>
          <a:p>
            <a:r>
              <a:rPr lang="en-US" sz="1800" dirty="0" smtClean="0"/>
              <a:t> </a:t>
            </a:r>
            <a:r>
              <a:rPr lang="en-US" sz="1800" dirty="0" smtClean="0"/>
              <a:t>The centre of Marseille has several pedestrianised zones, most notably rue St Ferréol, Cours Julien near the Music Conservatory, the Cours Honoré-d'Estienne-d'Orves off the Old Port and the area around the Hôtel de </a:t>
            </a:r>
            <a:r>
              <a:rPr lang="en-US" sz="2000" dirty="0" smtClean="0"/>
              <a:t>Ville.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you can go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the south east of central Marseille in the 6th arrondissement are the Prefecture and the monumental fountain of Place </a:t>
            </a:r>
            <a:r>
              <a:rPr lang="en-US" dirty="0" err="1" smtClean="0"/>
              <a:t>Castellane</a:t>
            </a:r>
            <a:r>
              <a:rPr lang="en-US" dirty="0" smtClean="0"/>
              <a:t>, an important bus and metro interchange.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the south west are the hills of the 7th arrondissement, dominated by the basilica of Notre-Dame-de-la-</a:t>
            </a:r>
            <a:r>
              <a:rPr lang="en-US" dirty="0" err="1" smtClean="0"/>
              <a:t>Garde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 railway station—</a:t>
            </a:r>
            <a:r>
              <a:rPr lang="en-US" dirty="0" err="1" smtClean="0"/>
              <a:t>Gare</a:t>
            </a:r>
            <a:r>
              <a:rPr lang="en-US" dirty="0" smtClean="0"/>
              <a:t> de Marseille </a:t>
            </a:r>
            <a:r>
              <a:rPr lang="en-US" dirty="0" smtClean="0"/>
              <a:t>Saint-Charles is </a:t>
            </a:r>
            <a:r>
              <a:rPr lang="en-US" dirty="0" smtClean="0"/>
              <a:t>north of the Centre </a:t>
            </a:r>
            <a:r>
              <a:rPr lang="en-US" dirty="0" smtClean="0"/>
              <a:t>Bourse </a:t>
            </a:r>
          </a:p>
          <a:p>
            <a:r>
              <a:rPr lang="en-US" dirty="0" smtClean="0"/>
              <a:t>I</a:t>
            </a:r>
            <a:r>
              <a:rPr lang="en-US" dirty="0" smtClean="0"/>
              <a:t>n </a:t>
            </a:r>
            <a:r>
              <a:rPr lang="en-US" dirty="0" smtClean="0"/>
              <a:t>the 1st </a:t>
            </a:r>
            <a:r>
              <a:rPr lang="en-US" dirty="0" smtClean="0"/>
              <a:t>arrondissement, </a:t>
            </a:r>
            <a:r>
              <a:rPr lang="en-US" dirty="0" smtClean="0"/>
              <a:t>it is linked by the Boulevard </a:t>
            </a:r>
            <a:r>
              <a:rPr lang="en-US" dirty="0" err="1" smtClean="0"/>
              <a:t>d'Athènes</a:t>
            </a:r>
            <a:r>
              <a:rPr lang="en-US" dirty="0" smtClean="0"/>
              <a:t> to the Canebière.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31746" name="Picture 2" descr="http://t3.gstatic.com/images?q=tbn:ANd9GcT6KUceYw6Y3quyo2bXUEuWSwYtRiv3ebJyESmI9jluDORyxQZ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5575" y="5124450"/>
            <a:ext cx="2638425" cy="1733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Fougasse or French bread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3574366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Fougasse</a:t>
            </a:r>
            <a:r>
              <a:rPr lang="en-US" sz="2400" dirty="0" smtClean="0"/>
              <a:t> </a:t>
            </a:r>
            <a:r>
              <a:rPr lang="en-US" sz="2400" dirty="0" smtClean="0"/>
              <a:t>is a type of bread typically associated with Provence but found (with variations) in other regions. </a:t>
            </a:r>
            <a:endParaRPr lang="en-US" sz="2400" dirty="0" smtClean="0"/>
          </a:p>
          <a:p>
            <a:r>
              <a:rPr lang="en-US" sz="2400" dirty="0" smtClean="0"/>
              <a:t>Some </a:t>
            </a:r>
            <a:r>
              <a:rPr lang="en-US" sz="2400" dirty="0" smtClean="0"/>
              <a:t>versions are sculpted or slashed into a pattern resembling an ear of wheat.</a:t>
            </a:r>
          </a:p>
          <a:p>
            <a:endParaRPr lang="en-US" dirty="0"/>
          </a:p>
        </p:txBody>
      </p:sp>
      <p:pic>
        <p:nvPicPr>
          <p:cNvPr id="2050" name="Picture 2" descr="http://t2.gstatic.com/images?q=tbn:ANd9GcRiq_NYt810kAwDr2BNBtJisd9REAyfrPmpkq58kOkpwrwgI_7_r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009" r="700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RfglcyBS0j9U-rgzbqoltER8FXG1GYWjZ2fVLAYxiudfBNaex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572000" cy="914400"/>
          </a:xfrm>
        </p:spPr>
        <p:txBody>
          <a:bodyPr/>
          <a:lstStyle/>
          <a:p>
            <a:r>
              <a:rPr lang="en-US" dirty="0" smtClean="0"/>
              <a:t>Map of Marseille</a:t>
            </a:r>
            <a:endParaRPr lang="en-US" dirty="0"/>
          </a:p>
        </p:txBody>
      </p:sp>
      <p:pic>
        <p:nvPicPr>
          <p:cNvPr id="32770" name="Picture 2" descr="http://t2.gstatic.com/images?q=tbn:ANd9GcSWjBupnxUT2Ac_yuush4WhyfWP_5_byALmeLiwyGfJ2khgjIbDF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5427" y="4953001"/>
            <a:ext cx="2868574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</TotalTime>
  <Words>347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Marseille</vt:lpstr>
      <vt:lpstr>Info on Marseille</vt:lpstr>
      <vt:lpstr>More info on Marseille </vt:lpstr>
      <vt:lpstr>Places you can go there</vt:lpstr>
      <vt:lpstr>Places you can go</vt:lpstr>
      <vt:lpstr>Fougasse or French bread</vt:lpstr>
      <vt:lpstr>Map of Marseille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Marseille</dc:title>
  <dc:creator>Administrator</dc:creator>
  <cp:lastModifiedBy>Administrator</cp:lastModifiedBy>
  <cp:revision>10</cp:revision>
  <dcterms:created xsi:type="dcterms:W3CDTF">2012-03-22T14:44:13Z</dcterms:created>
  <dcterms:modified xsi:type="dcterms:W3CDTF">2012-03-26T15:14:42Z</dcterms:modified>
</cp:coreProperties>
</file>